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e1e0e4840_7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3e1e0e4840_7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e19007a91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e19007a9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e19007a9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e19007a9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3e1e0e4840_17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3e1e0e4840_17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e19007a9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3e19007a9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3e19007a9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3e19007a9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e19007a9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e19007a9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e19007a9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e19007a9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3e19007a91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3e19007a91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3e19007a9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3e19007a9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30c8207b0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30c8207b0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e19007a9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e19007a9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3e19007a9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3e19007a9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3e19007a91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3e19007a9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3e19007a9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3e19007a9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3e19007a9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3e19007a9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3e19007a9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3e19007a9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e19007a9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e19007a9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3e19007a91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3e19007a91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3e19007a9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3e19007a9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stanford.edu/junhongt@alumni.stanford.ed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amazon.com/gp/product/B07Y2RB6SV/ref=asin_title?ie=UTF8&amp;psc=1" TargetMode="External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amazon.com/gp/product/B078HSKBG3/ref=ppx_yo_dt_b_asin_title_o09_s00?ie=UTF8&amp;psc=1" TargetMode="External"/><Relationship Id="rId4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001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/>
              <a:t>Move-out Sale 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41850" y="2069300"/>
            <a:ext cx="86904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2240"/>
              <a:t>PICK UP IN EVGR B</a:t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2240"/>
              <a:t>Prices indicated OBO</a:t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2240"/>
              <a:t>Alt email: </a:t>
            </a:r>
            <a:r>
              <a:rPr lang="de" sz="2240" u="sng">
                <a:solidFill>
                  <a:schemeClr val="hlink"/>
                </a:solidFill>
                <a:hlinkClick r:id="rId3"/>
              </a:rPr>
              <a:t>junhongt@alumni.stanford.edu</a:t>
            </a:r>
            <a:endParaRPr sz="224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2240"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26750" y="4001275"/>
            <a:ext cx="8520600" cy="14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1440">
                <a:solidFill>
                  <a:srgbClr val="CC0000"/>
                </a:solidFill>
              </a:rPr>
              <a:t>Venmo/Bank Transfers only </a:t>
            </a:r>
            <a:endParaRPr sz="1440">
              <a:solidFill>
                <a:srgbClr val="CC0000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 sz="1440">
              <a:solidFill>
                <a:srgbClr val="CC0000"/>
              </a:solidFill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de" sz="939">
                <a:solidFill>
                  <a:srgbClr val="CC0000"/>
                </a:solidFill>
              </a:rPr>
              <a:t>(GBP/SGD transfers possible too!)</a:t>
            </a:r>
            <a:endParaRPr sz="939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Microwave Oven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$65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$30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A scorch mark at the back of the oven (oops) but 0 impact on </a:t>
            </a:r>
            <a:r>
              <a:rPr lang="de" sz="2400"/>
              <a:t>functionality</a:t>
            </a:r>
            <a:r>
              <a:rPr lang="de" sz="2400"/>
              <a:t>. 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de" sz="2400"/>
              <a:t>(RESERVED)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0850" y="824275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Shoe Rack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~$22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Already assembled - holds ~20 pairs of shoes.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(RESERVED) </a:t>
            </a:r>
            <a:endParaRPr sz="2400"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850" y="749625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type="title"/>
          </p:nvPr>
        </p:nvSpPr>
        <p:spPr>
          <a:xfrm>
            <a:off x="311700" y="445025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</a:t>
            </a:r>
            <a:r>
              <a:rPr lang="de" sz="2400"/>
              <a:t> Monitor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50">
                <a:highlight>
                  <a:srgbClr val="FFFFFF"/>
                </a:highlight>
                <a:uFill>
                  <a:noFill/>
                </a:uFill>
                <a:hlinkClick r:id="rId3"/>
              </a:rPr>
              <a:t>SAMSUNG 27" FHD Flat Monitor with Super-Slim Design - LS27F354FHNXZA, Black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$190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$100 (OBO!)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Excellent condition, spare screen that was mainly used during exams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(SOLD)</a:t>
            </a:r>
            <a:endParaRPr sz="2400"/>
          </a:p>
        </p:txBody>
      </p:sp>
      <p:pic>
        <p:nvPicPr>
          <p:cNvPr id="134" name="Google Shape;13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8450" y="1085550"/>
            <a:ext cx="4168499" cy="312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Clothes rack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$36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Will throw in clothes hangers too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(SOLD)</a:t>
            </a:r>
            <a:endParaRPr sz="2400"/>
          </a:p>
        </p:txBody>
      </p:sp>
      <p:pic>
        <p:nvPicPr>
          <p:cNvPr id="140" name="Google Shape;14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Eureka Blaze 3-in-1 Swivel Lightweight Stick Vacuum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~$32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Used every now and then.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(SOLD) </a:t>
            </a:r>
            <a:endParaRPr sz="2400"/>
          </a:p>
        </p:txBody>
      </p:sp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Potted Succulent Plant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~$15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Good vibes. Be a plant parent!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Open to giving this away along with </a:t>
            </a:r>
            <a:r>
              <a:rPr lang="de" sz="2400"/>
              <a:t>purchase of monitor</a:t>
            </a:r>
            <a:r>
              <a:rPr lang="de" sz="2400"/>
              <a:t>. 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(SOLD) </a:t>
            </a:r>
            <a:endParaRPr sz="2400"/>
          </a:p>
        </p:txBody>
      </p:sp>
      <p:pic>
        <p:nvPicPr>
          <p:cNvPr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31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1860"/>
              <a:t>Item: </a:t>
            </a:r>
            <a:r>
              <a:rPr lang="de" sz="1860"/>
              <a:t>Monitor Stand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1860"/>
              <a:t>Original price: </a:t>
            </a:r>
            <a:r>
              <a:rPr lang="de" sz="1860"/>
              <a:t>$20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1860"/>
              <a:t>Sale price: </a:t>
            </a:r>
            <a:r>
              <a:rPr lang="de" sz="1860"/>
              <a:t>$10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1860"/>
              <a:t>Great height so you can have the </a:t>
            </a:r>
            <a:r>
              <a:rPr lang="de" sz="1860"/>
              <a:t>laptop right below the screen if that’s a config u like</a:t>
            </a:r>
            <a:r>
              <a:rPr lang="de" sz="1860"/>
              <a:t>.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de" sz="1860"/>
              <a:t>Open to giving this away along with purchase of monitor.  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(SOLD) </a:t>
            </a:r>
            <a:endParaRPr sz="186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860"/>
          </a:p>
        </p:txBody>
      </p:sp>
      <p:pic>
        <p:nvPicPr>
          <p:cNvPr id="158" name="Google Shape;1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375" y="1143625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Long Pillow</a:t>
            </a:r>
            <a:endParaRPr sz="2400"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/>
              <a:t>(Utopia Bedding Soft Body Pillow - Long Pillows for Side and Back Sleepers - Cotton Blend Cover with Soft Polyester Filling (20x54 Inch))</a:t>
            </a:r>
            <a:endParaRPr sz="10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</a:t>
            </a:r>
            <a:r>
              <a:rPr lang="de" sz="2400"/>
              <a:t>$22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A bolster of sorts - pretty comforting.  Never used without a cover.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(SOLD) </a:t>
            </a:r>
            <a:endParaRPr sz="2400"/>
          </a:p>
        </p:txBody>
      </p:sp>
      <p:pic>
        <p:nvPicPr>
          <p:cNvPr id="164" name="Google Shape;1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975" y="1093025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</a:t>
            </a:r>
            <a:r>
              <a:rPr lang="de" sz="2400"/>
              <a:t> Monitor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uFill>
                  <a:noFill/>
                </a:uFill>
                <a:hlinkClick r:id="rId3"/>
              </a:rPr>
              <a:t>Sceptre 27-Inch FHD LED Gaming Monitor 75Hz 2X HDMI VGA Build-in Speakers, Ultra Slim Metal Black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$163.67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$90 (OBO!)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Excellent condition, used for about half a year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5900" y="1100475"/>
            <a:ext cx="4168499" cy="312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Foldable desk lamp with 3 settings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~$17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$8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Great for extra lighting; must-have for EVGR desks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(SOLD)</a:t>
            </a:r>
            <a:endParaRPr sz="2400"/>
          </a:p>
        </p:txBody>
      </p:sp>
      <p:pic>
        <p:nvPicPr>
          <p:cNvPr id="170" name="Google Shape;1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Non-slip Doormat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$10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Barely used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(SOLD) </a:t>
            </a:r>
            <a:endParaRPr sz="2400"/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Hairdryer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$22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Used for about under a min/day - excellent condition; comes with a few other contraptions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sz="2400"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Laptop cover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$20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Never used.</a:t>
            </a:r>
            <a:endParaRPr sz="2400"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7932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Pillows x 2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(Uttu Sandwich Pillows)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~$20 ea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 ea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400"/>
              <a:t>As good as new. </a:t>
            </a:r>
            <a:r>
              <a:rPr lang="de" sz="2400"/>
              <a:t>Never used without a cover.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800" y="943725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800"/>
              <a:t>Item: </a:t>
            </a:r>
            <a:r>
              <a:rPr lang="de" sz="1800"/>
              <a:t>Assorted dishware and cutlery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/>
              <a:t>Original price: </a:t>
            </a:r>
            <a:r>
              <a:rPr lang="de" sz="1500"/>
              <a:t>Bowls x 4 ($5 ea); Forks and Spoons x 4 + 1 knife (~$10 total); Cups x 6 ($4 ea)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1500"/>
              <a:t>Sale price: $10 (for all)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278258" y="637413"/>
            <a:ext cx="3629027" cy="386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Fan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~$30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$15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150" y="1403475"/>
            <a:ext cx="3633024" cy="2724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Headset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~</a:t>
            </a:r>
            <a:r>
              <a:rPr lang="de" sz="2400"/>
              <a:t>$20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Never used; maybe handy as a backup</a:t>
            </a:r>
            <a:endParaRPr sz="2400"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3250" y="152400"/>
            <a:ext cx="4198349" cy="314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281850" y="444900"/>
            <a:ext cx="4359000" cy="45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Item: </a:t>
            </a:r>
            <a:r>
              <a:rPr lang="de" sz="2400"/>
              <a:t>Electric Kettle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Original price: </a:t>
            </a:r>
            <a:r>
              <a:rPr lang="de" sz="2400"/>
              <a:t>$25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Sale price: </a:t>
            </a:r>
            <a:r>
              <a:rPr lang="de" sz="2400"/>
              <a:t>$5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Still working very well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0075" y="574825"/>
            <a:ext cx="3312200" cy="441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